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>
        <p:scale>
          <a:sx n="50" d="100"/>
          <a:sy n="50" d="100"/>
        </p:scale>
        <p:origin x="4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2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26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09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70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35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0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46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46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3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3345-9D67-4FF8-9669-4561E010DB30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7A444-6D78-4FC8-AF74-4ED9D7FE0B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8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05" y="375811"/>
            <a:ext cx="799259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05" y="694943"/>
            <a:ext cx="7992590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49" y="0"/>
            <a:ext cx="1067010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0" y="2463800"/>
            <a:ext cx="41656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27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726139" y="1140736"/>
            <a:ext cx="18328593" cy="6515180"/>
          </a:xfrm>
          <a:custGeom>
            <a:avLst/>
            <a:gdLst>
              <a:gd name="connsiteX0" fmla="*/ 2220656 w 18328593"/>
              <a:gd name="connsiteY0" fmla="*/ 358705 h 6515180"/>
              <a:gd name="connsiteX1" fmla="*/ 2423856 w 18328593"/>
              <a:gd name="connsiteY1" fmla="*/ 244405 h 6515180"/>
              <a:gd name="connsiteX2" fmla="*/ 4278056 w 18328593"/>
              <a:gd name="connsiteY2" fmla="*/ 244405 h 6515180"/>
              <a:gd name="connsiteX3" fmla="*/ 5522656 w 18328593"/>
              <a:gd name="connsiteY3" fmla="*/ 117405 h 6515180"/>
              <a:gd name="connsiteX4" fmla="*/ 7846756 w 18328593"/>
              <a:gd name="connsiteY4" fmla="*/ 371405 h 6515180"/>
              <a:gd name="connsiteX5" fmla="*/ 9231056 w 18328593"/>
              <a:gd name="connsiteY5" fmla="*/ 295205 h 6515180"/>
              <a:gd name="connsiteX6" fmla="*/ 11821856 w 18328593"/>
              <a:gd name="connsiteY6" fmla="*/ 384105 h 6515180"/>
              <a:gd name="connsiteX7" fmla="*/ 13688756 w 18328593"/>
              <a:gd name="connsiteY7" fmla="*/ 180905 h 6515180"/>
              <a:gd name="connsiteX8" fmla="*/ 14539656 w 18328593"/>
              <a:gd name="connsiteY8" fmla="*/ 269805 h 6515180"/>
              <a:gd name="connsiteX9" fmla="*/ 15403256 w 18328593"/>
              <a:gd name="connsiteY9" fmla="*/ 66605 h 6515180"/>
              <a:gd name="connsiteX10" fmla="*/ 16647856 w 18328593"/>
              <a:gd name="connsiteY10" fmla="*/ 1222305 h 6515180"/>
              <a:gd name="connsiteX11" fmla="*/ 18209956 w 18328593"/>
              <a:gd name="connsiteY11" fmla="*/ 5057705 h 6515180"/>
              <a:gd name="connsiteX12" fmla="*/ 13206156 w 18328593"/>
              <a:gd name="connsiteY12" fmla="*/ 6505505 h 6515180"/>
              <a:gd name="connsiteX13" fmla="*/ 1725356 w 18328593"/>
              <a:gd name="connsiteY13" fmla="*/ 5641905 h 6515180"/>
              <a:gd name="connsiteX14" fmla="*/ 99756 w 18328593"/>
              <a:gd name="connsiteY14" fmla="*/ 4714805 h 6515180"/>
              <a:gd name="connsiteX15" fmla="*/ 2220656 w 18328593"/>
              <a:gd name="connsiteY15" fmla="*/ 358705 h 651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28593" h="6515180">
                <a:moveTo>
                  <a:pt x="2220656" y="358705"/>
                </a:moveTo>
                <a:cubicBezTo>
                  <a:pt x="2608006" y="-386362"/>
                  <a:pt x="2080956" y="263455"/>
                  <a:pt x="2423856" y="244405"/>
                </a:cubicBezTo>
                <a:cubicBezTo>
                  <a:pt x="2766756" y="225355"/>
                  <a:pt x="3761589" y="265572"/>
                  <a:pt x="4278056" y="244405"/>
                </a:cubicBezTo>
                <a:cubicBezTo>
                  <a:pt x="4794523" y="223238"/>
                  <a:pt x="4927873" y="96238"/>
                  <a:pt x="5522656" y="117405"/>
                </a:cubicBezTo>
                <a:cubicBezTo>
                  <a:pt x="6117439" y="138572"/>
                  <a:pt x="7228689" y="341772"/>
                  <a:pt x="7846756" y="371405"/>
                </a:cubicBezTo>
                <a:cubicBezTo>
                  <a:pt x="8464823" y="401038"/>
                  <a:pt x="8568539" y="293088"/>
                  <a:pt x="9231056" y="295205"/>
                </a:cubicBezTo>
                <a:cubicBezTo>
                  <a:pt x="9893573" y="297322"/>
                  <a:pt x="11078906" y="403155"/>
                  <a:pt x="11821856" y="384105"/>
                </a:cubicBezTo>
                <a:cubicBezTo>
                  <a:pt x="12564806" y="365055"/>
                  <a:pt x="13235789" y="199955"/>
                  <a:pt x="13688756" y="180905"/>
                </a:cubicBezTo>
                <a:cubicBezTo>
                  <a:pt x="14141723" y="161855"/>
                  <a:pt x="14253906" y="288855"/>
                  <a:pt x="14539656" y="269805"/>
                </a:cubicBezTo>
                <a:cubicBezTo>
                  <a:pt x="14825406" y="250755"/>
                  <a:pt x="15051889" y="-92145"/>
                  <a:pt x="15403256" y="66605"/>
                </a:cubicBezTo>
                <a:cubicBezTo>
                  <a:pt x="15754623" y="225355"/>
                  <a:pt x="16180073" y="390455"/>
                  <a:pt x="16647856" y="1222305"/>
                </a:cubicBezTo>
                <a:cubicBezTo>
                  <a:pt x="17115639" y="2054155"/>
                  <a:pt x="18783573" y="4177172"/>
                  <a:pt x="18209956" y="5057705"/>
                </a:cubicBezTo>
                <a:cubicBezTo>
                  <a:pt x="17636339" y="5938238"/>
                  <a:pt x="15953589" y="6408138"/>
                  <a:pt x="13206156" y="6505505"/>
                </a:cubicBezTo>
                <a:cubicBezTo>
                  <a:pt x="10458723" y="6602872"/>
                  <a:pt x="3909756" y="5940355"/>
                  <a:pt x="1725356" y="5641905"/>
                </a:cubicBezTo>
                <a:cubicBezTo>
                  <a:pt x="-459044" y="5343455"/>
                  <a:pt x="19323" y="5593221"/>
                  <a:pt x="99756" y="4714805"/>
                </a:cubicBezTo>
                <a:cubicBezTo>
                  <a:pt x="180189" y="3836389"/>
                  <a:pt x="1833306" y="1103772"/>
                  <a:pt x="2220656" y="358705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Freeform 6"/>
          <p:cNvSpPr/>
          <p:nvPr/>
        </p:nvSpPr>
        <p:spPr>
          <a:xfrm>
            <a:off x="-2195436" y="5799451"/>
            <a:ext cx="15559770" cy="2347858"/>
          </a:xfrm>
          <a:custGeom>
            <a:avLst/>
            <a:gdLst>
              <a:gd name="connsiteX0" fmla="*/ 1014336 w 15559770"/>
              <a:gd name="connsiteY0" fmla="*/ 182249 h 2347858"/>
              <a:gd name="connsiteX1" fmla="*/ 1395336 w 15559770"/>
              <a:gd name="connsiteY1" fmla="*/ 131449 h 2347858"/>
              <a:gd name="connsiteX2" fmla="*/ 3973436 w 15559770"/>
              <a:gd name="connsiteY2" fmla="*/ 4449 h 2347858"/>
              <a:gd name="connsiteX3" fmla="*/ 9599536 w 15559770"/>
              <a:gd name="connsiteY3" fmla="*/ 309249 h 2347858"/>
              <a:gd name="connsiteX4" fmla="*/ 12406236 w 15559770"/>
              <a:gd name="connsiteY4" fmla="*/ 144149 h 2347858"/>
              <a:gd name="connsiteX5" fmla="*/ 15263736 w 15559770"/>
              <a:gd name="connsiteY5" fmla="*/ 93349 h 2347858"/>
              <a:gd name="connsiteX6" fmla="*/ 15301836 w 15559770"/>
              <a:gd name="connsiteY6" fmla="*/ 880749 h 2347858"/>
              <a:gd name="connsiteX7" fmla="*/ 13777836 w 15559770"/>
              <a:gd name="connsiteY7" fmla="*/ 2252349 h 2347858"/>
              <a:gd name="connsiteX8" fmla="*/ 1090536 w 15559770"/>
              <a:gd name="connsiteY8" fmla="*/ 2138049 h 2347858"/>
              <a:gd name="connsiteX9" fmla="*/ 671436 w 15559770"/>
              <a:gd name="connsiteY9" fmla="*/ 1388749 h 2347858"/>
              <a:gd name="connsiteX10" fmla="*/ 1014336 w 15559770"/>
              <a:gd name="connsiteY10" fmla="*/ 182249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59770" h="2347858">
                <a:moveTo>
                  <a:pt x="1014336" y="182249"/>
                </a:moveTo>
                <a:cubicBezTo>
                  <a:pt x="1134986" y="-27301"/>
                  <a:pt x="902153" y="161082"/>
                  <a:pt x="1395336" y="131449"/>
                </a:cubicBezTo>
                <a:cubicBezTo>
                  <a:pt x="1888519" y="101816"/>
                  <a:pt x="2606069" y="-25184"/>
                  <a:pt x="3973436" y="4449"/>
                </a:cubicBezTo>
                <a:cubicBezTo>
                  <a:pt x="5340803" y="34082"/>
                  <a:pt x="8194069" y="285966"/>
                  <a:pt x="9599536" y="309249"/>
                </a:cubicBezTo>
                <a:cubicBezTo>
                  <a:pt x="11005003" y="332532"/>
                  <a:pt x="11462203" y="180132"/>
                  <a:pt x="12406236" y="144149"/>
                </a:cubicBezTo>
                <a:cubicBezTo>
                  <a:pt x="13350269" y="108166"/>
                  <a:pt x="14781136" y="-29418"/>
                  <a:pt x="15263736" y="93349"/>
                </a:cubicBezTo>
                <a:cubicBezTo>
                  <a:pt x="15746336" y="216116"/>
                  <a:pt x="15549486" y="520916"/>
                  <a:pt x="15301836" y="880749"/>
                </a:cubicBezTo>
                <a:cubicBezTo>
                  <a:pt x="15054186" y="1240582"/>
                  <a:pt x="16146386" y="2042799"/>
                  <a:pt x="13777836" y="2252349"/>
                </a:cubicBezTo>
                <a:cubicBezTo>
                  <a:pt x="11409286" y="2461899"/>
                  <a:pt x="3274936" y="2281982"/>
                  <a:pt x="1090536" y="2138049"/>
                </a:cubicBezTo>
                <a:cubicBezTo>
                  <a:pt x="-1093864" y="1994116"/>
                  <a:pt x="679903" y="1716832"/>
                  <a:pt x="671436" y="1388749"/>
                </a:cubicBezTo>
                <a:cubicBezTo>
                  <a:pt x="662969" y="1060666"/>
                  <a:pt x="893686" y="391799"/>
                  <a:pt x="1014336" y="182249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Freeform 8"/>
          <p:cNvSpPr/>
          <p:nvPr/>
        </p:nvSpPr>
        <p:spPr>
          <a:xfrm>
            <a:off x="317500" y="1397000"/>
            <a:ext cx="1638300" cy="419100"/>
          </a:xfrm>
          <a:custGeom>
            <a:avLst/>
            <a:gdLst>
              <a:gd name="connsiteX0" fmla="*/ 0 w 1638300"/>
              <a:gd name="connsiteY0" fmla="*/ 0 h 419100"/>
              <a:gd name="connsiteX1" fmla="*/ 508000 w 1638300"/>
              <a:gd name="connsiteY1" fmla="*/ 419100 h 419100"/>
              <a:gd name="connsiteX2" fmla="*/ 1384300 w 1638300"/>
              <a:gd name="connsiteY2" fmla="*/ 381000 h 419100"/>
              <a:gd name="connsiteX3" fmla="*/ 1638300 w 1638300"/>
              <a:gd name="connsiteY3" fmla="*/ 12700 h 419100"/>
              <a:gd name="connsiteX4" fmla="*/ 0 w 163830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419100">
                <a:moveTo>
                  <a:pt x="0" y="0"/>
                </a:moveTo>
                <a:lnTo>
                  <a:pt x="508000" y="419100"/>
                </a:lnTo>
                <a:lnTo>
                  <a:pt x="1384300" y="381000"/>
                </a:lnTo>
                <a:lnTo>
                  <a:pt x="16383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685800" y="635000"/>
            <a:ext cx="6604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016000" y="469900"/>
            <a:ext cx="45719" cy="134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Explosion 2 13"/>
          <p:cNvSpPr/>
          <p:nvPr/>
        </p:nvSpPr>
        <p:spPr>
          <a:xfrm>
            <a:off x="1346200" y="1393895"/>
            <a:ext cx="939800" cy="82860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Freeform 14"/>
          <p:cNvSpPr/>
          <p:nvPr/>
        </p:nvSpPr>
        <p:spPr>
          <a:xfrm rot="20882659">
            <a:off x="3010141" y="1447846"/>
            <a:ext cx="1638300" cy="419100"/>
          </a:xfrm>
          <a:custGeom>
            <a:avLst/>
            <a:gdLst>
              <a:gd name="connsiteX0" fmla="*/ 0 w 1638300"/>
              <a:gd name="connsiteY0" fmla="*/ 0 h 419100"/>
              <a:gd name="connsiteX1" fmla="*/ 508000 w 1638300"/>
              <a:gd name="connsiteY1" fmla="*/ 419100 h 419100"/>
              <a:gd name="connsiteX2" fmla="*/ 1384300 w 1638300"/>
              <a:gd name="connsiteY2" fmla="*/ 381000 h 419100"/>
              <a:gd name="connsiteX3" fmla="*/ 1638300 w 1638300"/>
              <a:gd name="connsiteY3" fmla="*/ 12700 h 419100"/>
              <a:gd name="connsiteX4" fmla="*/ 0 w 163830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419100">
                <a:moveTo>
                  <a:pt x="0" y="0"/>
                </a:moveTo>
                <a:lnTo>
                  <a:pt x="508000" y="419100"/>
                </a:lnTo>
                <a:lnTo>
                  <a:pt x="1384300" y="381000"/>
                </a:lnTo>
                <a:lnTo>
                  <a:pt x="16383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 rot="20882659">
            <a:off x="3251200" y="665197"/>
            <a:ext cx="6604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 rot="20882659">
            <a:off x="3581400" y="500097"/>
            <a:ext cx="45719" cy="134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Freeform 17"/>
          <p:cNvSpPr/>
          <p:nvPr/>
        </p:nvSpPr>
        <p:spPr>
          <a:xfrm rot="932537">
            <a:off x="5445835" y="3380048"/>
            <a:ext cx="1638300" cy="419100"/>
          </a:xfrm>
          <a:custGeom>
            <a:avLst/>
            <a:gdLst>
              <a:gd name="connsiteX0" fmla="*/ 0 w 1638300"/>
              <a:gd name="connsiteY0" fmla="*/ 0 h 419100"/>
              <a:gd name="connsiteX1" fmla="*/ 508000 w 1638300"/>
              <a:gd name="connsiteY1" fmla="*/ 419100 h 419100"/>
              <a:gd name="connsiteX2" fmla="*/ 1384300 w 1638300"/>
              <a:gd name="connsiteY2" fmla="*/ 381000 h 419100"/>
              <a:gd name="connsiteX3" fmla="*/ 1638300 w 1638300"/>
              <a:gd name="connsiteY3" fmla="*/ 12700 h 419100"/>
              <a:gd name="connsiteX4" fmla="*/ 0 w 163830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419100">
                <a:moveTo>
                  <a:pt x="0" y="0"/>
                </a:moveTo>
                <a:lnTo>
                  <a:pt x="508000" y="419100"/>
                </a:lnTo>
                <a:lnTo>
                  <a:pt x="1384300" y="381000"/>
                </a:lnTo>
                <a:lnTo>
                  <a:pt x="16383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Freeform 18"/>
          <p:cNvSpPr/>
          <p:nvPr/>
        </p:nvSpPr>
        <p:spPr>
          <a:xfrm rot="21044711">
            <a:off x="7513076" y="6049277"/>
            <a:ext cx="1638300" cy="216138"/>
          </a:xfrm>
          <a:custGeom>
            <a:avLst/>
            <a:gdLst>
              <a:gd name="connsiteX0" fmla="*/ 0 w 1638300"/>
              <a:gd name="connsiteY0" fmla="*/ 0 h 419100"/>
              <a:gd name="connsiteX1" fmla="*/ 508000 w 1638300"/>
              <a:gd name="connsiteY1" fmla="*/ 419100 h 419100"/>
              <a:gd name="connsiteX2" fmla="*/ 1384300 w 1638300"/>
              <a:gd name="connsiteY2" fmla="*/ 381000 h 419100"/>
              <a:gd name="connsiteX3" fmla="*/ 1638300 w 1638300"/>
              <a:gd name="connsiteY3" fmla="*/ 12700 h 419100"/>
              <a:gd name="connsiteX4" fmla="*/ 0 w 163830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419100">
                <a:moveTo>
                  <a:pt x="0" y="0"/>
                </a:moveTo>
                <a:lnTo>
                  <a:pt x="508000" y="419100"/>
                </a:lnTo>
                <a:lnTo>
                  <a:pt x="1384300" y="381000"/>
                </a:lnTo>
                <a:lnTo>
                  <a:pt x="16383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U-Turn Arrow 19"/>
          <p:cNvSpPr/>
          <p:nvPr/>
        </p:nvSpPr>
        <p:spPr>
          <a:xfrm>
            <a:off x="9158094" y="5003800"/>
            <a:ext cx="1967106" cy="546100"/>
          </a:xfrm>
          <a:prstGeom prst="utur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21267027">
            <a:off x="10306050" y="5998047"/>
            <a:ext cx="1638300" cy="48263"/>
          </a:xfrm>
          <a:custGeom>
            <a:avLst/>
            <a:gdLst>
              <a:gd name="connsiteX0" fmla="*/ 0 w 1638300"/>
              <a:gd name="connsiteY0" fmla="*/ 0 h 419100"/>
              <a:gd name="connsiteX1" fmla="*/ 508000 w 1638300"/>
              <a:gd name="connsiteY1" fmla="*/ 419100 h 419100"/>
              <a:gd name="connsiteX2" fmla="*/ 1384300 w 1638300"/>
              <a:gd name="connsiteY2" fmla="*/ 381000 h 419100"/>
              <a:gd name="connsiteX3" fmla="*/ 1638300 w 1638300"/>
              <a:gd name="connsiteY3" fmla="*/ 12700 h 419100"/>
              <a:gd name="connsiteX4" fmla="*/ 0 w 163830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419100">
                <a:moveTo>
                  <a:pt x="0" y="0"/>
                </a:moveTo>
                <a:lnTo>
                  <a:pt x="508000" y="419100"/>
                </a:lnTo>
                <a:lnTo>
                  <a:pt x="1384300" y="381000"/>
                </a:lnTo>
                <a:lnTo>
                  <a:pt x="16383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10529740" y="5799451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10682140" y="5951851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11043501" y="5843230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11193737" y="5799450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11340527" y="5799450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7254" y="1801331"/>
            <a:ext cx="15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事故発生！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235579" y="2160474"/>
            <a:ext cx="1245359" cy="24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063350" y="2401610"/>
            <a:ext cx="2220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積み荷</a:t>
            </a:r>
            <a:r>
              <a:rPr lang="ja-JP" altLang="en-US" b="1" dirty="0" smtClean="0"/>
              <a:t>をすてる</a:t>
            </a:r>
            <a:endParaRPr lang="en-US" altLang="ja-JP" b="1" dirty="0" smtClean="0"/>
          </a:p>
          <a:p>
            <a:r>
              <a:rPr kumimoji="1" lang="ja-JP" altLang="en-US" b="1" dirty="0"/>
              <a:t>アンカ</a:t>
            </a:r>
            <a:r>
              <a:rPr kumimoji="1" lang="ja-JP" altLang="en-US" b="1" dirty="0" smtClean="0"/>
              <a:t>ーを打つ</a:t>
            </a:r>
            <a:endParaRPr kumimoji="1" lang="en-US" altLang="ja-JP" b="1" dirty="0" smtClean="0"/>
          </a:p>
          <a:p>
            <a:endParaRPr lang="en-US" altLang="ja-JP" b="1" dirty="0"/>
          </a:p>
          <a:p>
            <a:r>
              <a:rPr kumimoji="1" lang="ja-JP" altLang="en-US" b="1" dirty="0" smtClean="0"/>
              <a:t>時に数十キロ以上？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30" name="Freeform 29"/>
          <p:cNvSpPr/>
          <p:nvPr/>
        </p:nvSpPr>
        <p:spPr>
          <a:xfrm>
            <a:off x="4305300" y="2157618"/>
            <a:ext cx="1066800" cy="839582"/>
          </a:xfrm>
          <a:custGeom>
            <a:avLst/>
            <a:gdLst>
              <a:gd name="connsiteX0" fmla="*/ 0 w 1066800"/>
              <a:gd name="connsiteY0" fmla="*/ 14082 h 839582"/>
              <a:gd name="connsiteX1" fmla="*/ 698500 w 1066800"/>
              <a:gd name="connsiteY1" fmla="*/ 77582 h 839582"/>
              <a:gd name="connsiteX2" fmla="*/ 647700 w 1066800"/>
              <a:gd name="connsiteY2" fmla="*/ 610982 h 839582"/>
              <a:gd name="connsiteX3" fmla="*/ 1066800 w 1066800"/>
              <a:gd name="connsiteY3" fmla="*/ 839582 h 83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839582">
                <a:moveTo>
                  <a:pt x="0" y="14082"/>
                </a:moveTo>
                <a:cubicBezTo>
                  <a:pt x="295275" y="-3910"/>
                  <a:pt x="590550" y="-21901"/>
                  <a:pt x="698500" y="77582"/>
                </a:cubicBezTo>
                <a:cubicBezTo>
                  <a:pt x="806450" y="177065"/>
                  <a:pt x="586317" y="483982"/>
                  <a:pt x="647700" y="610982"/>
                </a:cubicBezTo>
                <a:cubicBezTo>
                  <a:pt x="709083" y="737982"/>
                  <a:pt x="887941" y="788782"/>
                  <a:pt x="1066800" y="839582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 w="med" len="med"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196462" y="273914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ゆっくりと沈んでいく</a:t>
            </a:r>
            <a:endParaRPr kumimoji="1" lang="ja-JP" altLang="en-US" b="1" dirty="0"/>
          </a:p>
        </p:txBody>
      </p:sp>
      <p:sp>
        <p:nvSpPr>
          <p:cNvPr id="33" name="Freeform 32"/>
          <p:cNvSpPr/>
          <p:nvPr/>
        </p:nvSpPr>
        <p:spPr>
          <a:xfrm>
            <a:off x="6438158" y="4089400"/>
            <a:ext cx="1639042" cy="1739900"/>
          </a:xfrm>
          <a:custGeom>
            <a:avLst/>
            <a:gdLst>
              <a:gd name="connsiteX0" fmla="*/ 13442 w 1639042"/>
              <a:gd name="connsiteY0" fmla="*/ 0 h 1739900"/>
              <a:gd name="connsiteX1" fmla="*/ 13442 w 1639042"/>
              <a:gd name="connsiteY1" fmla="*/ 228600 h 1739900"/>
              <a:gd name="connsiteX2" fmla="*/ 153142 w 1639042"/>
              <a:gd name="connsiteY2" fmla="*/ 914400 h 1739900"/>
              <a:gd name="connsiteX3" fmla="*/ 1245342 w 1639042"/>
              <a:gd name="connsiteY3" fmla="*/ 1270000 h 1739900"/>
              <a:gd name="connsiteX4" fmla="*/ 1639042 w 1639042"/>
              <a:gd name="connsiteY4" fmla="*/ 173990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42" h="1739900">
                <a:moveTo>
                  <a:pt x="13442" y="0"/>
                </a:moveTo>
                <a:cubicBezTo>
                  <a:pt x="1800" y="38100"/>
                  <a:pt x="-9841" y="76200"/>
                  <a:pt x="13442" y="228600"/>
                </a:cubicBezTo>
                <a:cubicBezTo>
                  <a:pt x="36725" y="381000"/>
                  <a:pt x="-52175" y="740833"/>
                  <a:pt x="153142" y="914400"/>
                </a:cubicBezTo>
                <a:cubicBezTo>
                  <a:pt x="358459" y="1087967"/>
                  <a:pt x="997692" y="1132417"/>
                  <a:pt x="1245342" y="1270000"/>
                </a:cubicBezTo>
                <a:cubicBezTo>
                  <a:pt x="1492992" y="1407583"/>
                  <a:pt x="1566017" y="1573741"/>
                  <a:pt x="1639042" y="1739900"/>
                </a:cubicBezTo>
              </a:path>
            </a:pathLst>
          </a:custGeom>
          <a:noFill/>
          <a:ln w="57150">
            <a:solidFill>
              <a:srgbClr val="FFFF00"/>
            </a:solidFill>
            <a:headEnd type="none" w="med" len="med"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443349" y="5437402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着底</a:t>
            </a:r>
            <a:endParaRPr kumimoji="1" lang="ja-JP" alt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276031" y="4542678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数百年後、自然の作用により移動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154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726139" y="1140736"/>
            <a:ext cx="18328593" cy="6515180"/>
          </a:xfrm>
          <a:custGeom>
            <a:avLst/>
            <a:gdLst>
              <a:gd name="connsiteX0" fmla="*/ 2220656 w 18328593"/>
              <a:gd name="connsiteY0" fmla="*/ 358705 h 6515180"/>
              <a:gd name="connsiteX1" fmla="*/ 2423856 w 18328593"/>
              <a:gd name="connsiteY1" fmla="*/ 244405 h 6515180"/>
              <a:gd name="connsiteX2" fmla="*/ 4278056 w 18328593"/>
              <a:gd name="connsiteY2" fmla="*/ 244405 h 6515180"/>
              <a:gd name="connsiteX3" fmla="*/ 5522656 w 18328593"/>
              <a:gd name="connsiteY3" fmla="*/ 117405 h 6515180"/>
              <a:gd name="connsiteX4" fmla="*/ 7846756 w 18328593"/>
              <a:gd name="connsiteY4" fmla="*/ 371405 h 6515180"/>
              <a:gd name="connsiteX5" fmla="*/ 9231056 w 18328593"/>
              <a:gd name="connsiteY5" fmla="*/ 295205 h 6515180"/>
              <a:gd name="connsiteX6" fmla="*/ 11821856 w 18328593"/>
              <a:gd name="connsiteY6" fmla="*/ 384105 h 6515180"/>
              <a:gd name="connsiteX7" fmla="*/ 13688756 w 18328593"/>
              <a:gd name="connsiteY7" fmla="*/ 180905 h 6515180"/>
              <a:gd name="connsiteX8" fmla="*/ 14539656 w 18328593"/>
              <a:gd name="connsiteY8" fmla="*/ 269805 h 6515180"/>
              <a:gd name="connsiteX9" fmla="*/ 15403256 w 18328593"/>
              <a:gd name="connsiteY9" fmla="*/ 66605 h 6515180"/>
              <a:gd name="connsiteX10" fmla="*/ 16647856 w 18328593"/>
              <a:gd name="connsiteY10" fmla="*/ 1222305 h 6515180"/>
              <a:gd name="connsiteX11" fmla="*/ 18209956 w 18328593"/>
              <a:gd name="connsiteY11" fmla="*/ 5057705 h 6515180"/>
              <a:gd name="connsiteX12" fmla="*/ 13206156 w 18328593"/>
              <a:gd name="connsiteY12" fmla="*/ 6505505 h 6515180"/>
              <a:gd name="connsiteX13" fmla="*/ 1725356 w 18328593"/>
              <a:gd name="connsiteY13" fmla="*/ 5641905 h 6515180"/>
              <a:gd name="connsiteX14" fmla="*/ 99756 w 18328593"/>
              <a:gd name="connsiteY14" fmla="*/ 4714805 h 6515180"/>
              <a:gd name="connsiteX15" fmla="*/ 2220656 w 18328593"/>
              <a:gd name="connsiteY15" fmla="*/ 358705 h 651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28593" h="6515180">
                <a:moveTo>
                  <a:pt x="2220656" y="358705"/>
                </a:moveTo>
                <a:cubicBezTo>
                  <a:pt x="2608006" y="-386362"/>
                  <a:pt x="2080956" y="263455"/>
                  <a:pt x="2423856" y="244405"/>
                </a:cubicBezTo>
                <a:cubicBezTo>
                  <a:pt x="2766756" y="225355"/>
                  <a:pt x="3761589" y="265572"/>
                  <a:pt x="4278056" y="244405"/>
                </a:cubicBezTo>
                <a:cubicBezTo>
                  <a:pt x="4794523" y="223238"/>
                  <a:pt x="4927873" y="96238"/>
                  <a:pt x="5522656" y="117405"/>
                </a:cubicBezTo>
                <a:cubicBezTo>
                  <a:pt x="6117439" y="138572"/>
                  <a:pt x="7228689" y="341772"/>
                  <a:pt x="7846756" y="371405"/>
                </a:cubicBezTo>
                <a:cubicBezTo>
                  <a:pt x="8464823" y="401038"/>
                  <a:pt x="8568539" y="293088"/>
                  <a:pt x="9231056" y="295205"/>
                </a:cubicBezTo>
                <a:cubicBezTo>
                  <a:pt x="9893573" y="297322"/>
                  <a:pt x="11078906" y="403155"/>
                  <a:pt x="11821856" y="384105"/>
                </a:cubicBezTo>
                <a:cubicBezTo>
                  <a:pt x="12564806" y="365055"/>
                  <a:pt x="13235789" y="199955"/>
                  <a:pt x="13688756" y="180905"/>
                </a:cubicBezTo>
                <a:cubicBezTo>
                  <a:pt x="14141723" y="161855"/>
                  <a:pt x="14253906" y="288855"/>
                  <a:pt x="14539656" y="269805"/>
                </a:cubicBezTo>
                <a:cubicBezTo>
                  <a:pt x="14825406" y="250755"/>
                  <a:pt x="15051889" y="-92145"/>
                  <a:pt x="15403256" y="66605"/>
                </a:cubicBezTo>
                <a:cubicBezTo>
                  <a:pt x="15754623" y="225355"/>
                  <a:pt x="16180073" y="390455"/>
                  <a:pt x="16647856" y="1222305"/>
                </a:cubicBezTo>
                <a:cubicBezTo>
                  <a:pt x="17115639" y="2054155"/>
                  <a:pt x="18783573" y="4177172"/>
                  <a:pt x="18209956" y="5057705"/>
                </a:cubicBezTo>
                <a:cubicBezTo>
                  <a:pt x="17636339" y="5938238"/>
                  <a:pt x="15953589" y="6408138"/>
                  <a:pt x="13206156" y="6505505"/>
                </a:cubicBezTo>
                <a:cubicBezTo>
                  <a:pt x="10458723" y="6602872"/>
                  <a:pt x="3909756" y="5940355"/>
                  <a:pt x="1725356" y="5641905"/>
                </a:cubicBezTo>
                <a:cubicBezTo>
                  <a:pt x="-459044" y="5343455"/>
                  <a:pt x="19323" y="5593221"/>
                  <a:pt x="99756" y="4714805"/>
                </a:cubicBezTo>
                <a:cubicBezTo>
                  <a:pt x="180189" y="3836389"/>
                  <a:pt x="1833306" y="1103772"/>
                  <a:pt x="2220656" y="358705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Freeform 6"/>
          <p:cNvSpPr/>
          <p:nvPr/>
        </p:nvSpPr>
        <p:spPr>
          <a:xfrm>
            <a:off x="-2195436" y="5799451"/>
            <a:ext cx="15559770" cy="2347858"/>
          </a:xfrm>
          <a:custGeom>
            <a:avLst/>
            <a:gdLst>
              <a:gd name="connsiteX0" fmla="*/ 1014336 w 15559770"/>
              <a:gd name="connsiteY0" fmla="*/ 182249 h 2347858"/>
              <a:gd name="connsiteX1" fmla="*/ 1395336 w 15559770"/>
              <a:gd name="connsiteY1" fmla="*/ 131449 h 2347858"/>
              <a:gd name="connsiteX2" fmla="*/ 3973436 w 15559770"/>
              <a:gd name="connsiteY2" fmla="*/ 4449 h 2347858"/>
              <a:gd name="connsiteX3" fmla="*/ 9599536 w 15559770"/>
              <a:gd name="connsiteY3" fmla="*/ 309249 h 2347858"/>
              <a:gd name="connsiteX4" fmla="*/ 12406236 w 15559770"/>
              <a:gd name="connsiteY4" fmla="*/ 144149 h 2347858"/>
              <a:gd name="connsiteX5" fmla="*/ 15263736 w 15559770"/>
              <a:gd name="connsiteY5" fmla="*/ 93349 h 2347858"/>
              <a:gd name="connsiteX6" fmla="*/ 15301836 w 15559770"/>
              <a:gd name="connsiteY6" fmla="*/ 880749 h 2347858"/>
              <a:gd name="connsiteX7" fmla="*/ 13777836 w 15559770"/>
              <a:gd name="connsiteY7" fmla="*/ 2252349 h 2347858"/>
              <a:gd name="connsiteX8" fmla="*/ 1090536 w 15559770"/>
              <a:gd name="connsiteY8" fmla="*/ 2138049 h 2347858"/>
              <a:gd name="connsiteX9" fmla="*/ 671436 w 15559770"/>
              <a:gd name="connsiteY9" fmla="*/ 1388749 h 2347858"/>
              <a:gd name="connsiteX10" fmla="*/ 1014336 w 15559770"/>
              <a:gd name="connsiteY10" fmla="*/ 182249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59770" h="2347858">
                <a:moveTo>
                  <a:pt x="1014336" y="182249"/>
                </a:moveTo>
                <a:cubicBezTo>
                  <a:pt x="1134986" y="-27301"/>
                  <a:pt x="902153" y="161082"/>
                  <a:pt x="1395336" y="131449"/>
                </a:cubicBezTo>
                <a:cubicBezTo>
                  <a:pt x="1888519" y="101816"/>
                  <a:pt x="2606069" y="-25184"/>
                  <a:pt x="3973436" y="4449"/>
                </a:cubicBezTo>
                <a:cubicBezTo>
                  <a:pt x="5340803" y="34082"/>
                  <a:pt x="8194069" y="285966"/>
                  <a:pt x="9599536" y="309249"/>
                </a:cubicBezTo>
                <a:cubicBezTo>
                  <a:pt x="11005003" y="332532"/>
                  <a:pt x="11462203" y="180132"/>
                  <a:pt x="12406236" y="144149"/>
                </a:cubicBezTo>
                <a:cubicBezTo>
                  <a:pt x="13350269" y="108166"/>
                  <a:pt x="14781136" y="-29418"/>
                  <a:pt x="15263736" y="93349"/>
                </a:cubicBezTo>
                <a:cubicBezTo>
                  <a:pt x="15746336" y="216116"/>
                  <a:pt x="15549486" y="520916"/>
                  <a:pt x="15301836" y="880749"/>
                </a:cubicBezTo>
                <a:cubicBezTo>
                  <a:pt x="15054186" y="1240582"/>
                  <a:pt x="16146386" y="2042799"/>
                  <a:pt x="13777836" y="2252349"/>
                </a:cubicBezTo>
                <a:cubicBezTo>
                  <a:pt x="11409286" y="2461899"/>
                  <a:pt x="3274936" y="2281982"/>
                  <a:pt x="1090536" y="2138049"/>
                </a:cubicBezTo>
                <a:cubicBezTo>
                  <a:pt x="-1093864" y="1994116"/>
                  <a:pt x="679903" y="1716832"/>
                  <a:pt x="671436" y="1388749"/>
                </a:cubicBezTo>
                <a:cubicBezTo>
                  <a:pt x="662969" y="1060666"/>
                  <a:pt x="893686" y="391799"/>
                  <a:pt x="1014336" y="182249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Explosion 2 13"/>
          <p:cNvSpPr/>
          <p:nvPr/>
        </p:nvSpPr>
        <p:spPr>
          <a:xfrm>
            <a:off x="1346200" y="1393895"/>
            <a:ext cx="939800" cy="82860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U-Turn Arrow 19"/>
          <p:cNvSpPr/>
          <p:nvPr/>
        </p:nvSpPr>
        <p:spPr>
          <a:xfrm>
            <a:off x="9158094" y="5003800"/>
            <a:ext cx="1967106" cy="546100"/>
          </a:xfrm>
          <a:prstGeom prst="utur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21267027">
            <a:off x="10306050" y="5998047"/>
            <a:ext cx="1638300" cy="48263"/>
          </a:xfrm>
          <a:custGeom>
            <a:avLst/>
            <a:gdLst>
              <a:gd name="connsiteX0" fmla="*/ 0 w 1638300"/>
              <a:gd name="connsiteY0" fmla="*/ 0 h 419100"/>
              <a:gd name="connsiteX1" fmla="*/ 508000 w 1638300"/>
              <a:gd name="connsiteY1" fmla="*/ 419100 h 419100"/>
              <a:gd name="connsiteX2" fmla="*/ 1384300 w 1638300"/>
              <a:gd name="connsiteY2" fmla="*/ 381000 h 419100"/>
              <a:gd name="connsiteX3" fmla="*/ 1638300 w 1638300"/>
              <a:gd name="connsiteY3" fmla="*/ 12700 h 419100"/>
              <a:gd name="connsiteX4" fmla="*/ 0 w 163830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419100">
                <a:moveTo>
                  <a:pt x="0" y="0"/>
                </a:moveTo>
                <a:lnTo>
                  <a:pt x="508000" y="419100"/>
                </a:lnTo>
                <a:lnTo>
                  <a:pt x="1384300" y="381000"/>
                </a:lnTo>
                <a:lnTo>
                  <a:pt x="16383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10529740" y="5799451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10682140" y="5951851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11043501" y="5843230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11193737" y="5799450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11340527" y="5799450"/>
            <a:ext cx="47134" cy="35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7254" y="1801331"/>
            <a:ext cx="15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事故発生！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235579" y="2160474"/>
            <a:ext cx="1245359" cy="24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063350" y="2401610"/>
            <a:ext cx="2220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積み荷</a:t>
            </a:r>
            <a:r>
              <a:rPr lang="ja-JP" altLang="en-US" b="1" dirty="0" smtClean="0"/>
              <a:t>をすてる</a:t>
            </a:r>
            <a:endParaRPr lang="en-US" altLang="ja-JP" b="1" dirty="0" smtClean="0"/>
          </a:p>
          <a:p>
            <a:r>
              <a:rPr kumimoji="1" lang="ja-JP" altLang="en-US" b="1" dirty="0"/>
              <a:t>アンカ</a:t>
            </a:r>
            <a:r>
              <a:rPr kumimoji="1" lang="ja-JP" altLang="en-US" b="1" dirty="0" smtClean="0"/>
              <a:t>ーを打つ</a:t>
            </a:r>
            <a:endParaRPr kumimoji="1" lang="en-US" altLang="ja-JP" b="1" dirty="0" smtClean="0"/>
          </a:p>
          <a:p>
            <a:endParaRPr lang="en-US" altLang="ja-JP" b="1" dirty="0"/>
          </a:p>
          <a:p>
            <a:r>
              <a:rPr kumimoji="1" lang="ja-JP" altLang="en-US" b="1" dirty="0" smtClean="0"/>
              <a:t>時に数十キロ以上？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30" name="Freeform 29"/>
          <p:cNvSpPr/>
          <p:nvPr/>
        </p:nvSpPr>
        <p:spPr>
          <a:xfrm>
            <a:off x="4305300" y="2157618"/>
            <a:ext cx="1066800" cy="839582"/>
          </a:xfrm>
          <a:custGeom>
            <a:avLst/>
            <a:gdLst>
              <a:gd name="connsiteX0" fmla="*/ 0 w 1066800"/>
              <a:gd name="connsiteY0" fmla="*/ 14082 h 839582"/>
              <a:gd name="connsiteX1" fmla="*/ 698500 w 1066800"/>
              <a:gd name="connsiteY1" fmla="*/ 77582 h 839582"/>
              <a:gd name="connsiteX2" fmla="*/ 647700 w 1066800"/>
              <a:gd name="connsiteY2" fmla="*/ 610982 h 839582"/>
              <a:gd name="connsiteX3" fmla="*/ 1066800 w 1066800"/>
              <a:gd name="connsiteY3" fmla="*/ 839582 h 83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839582">
                <a:moveTo>
                  <a:pt x="0" y="14082"/>
                </a:moveTo>
                <a:cubicBezTo>
                  <a:pt x="295275" y="-3910"/>
                  <a:pt x="590550" y="-21901"/>
                  <a:pt x="698500" y="77582"/>
                </a:cubicBezTo>
                <a:cubicBezTo>
                  <a:pt x="806450" y="177065"/>
                  <a:pt x="586317" y="483982"/>
                  <a:pt x="647700" y="610982"/>
                </a:cubicBezTo>
                <a:cubicBezTo>
                  <a:pt x="709083" y="737982"/>
                  <a:pt x="887941" y="788782"/>
                  <a:pt x="1066800" y="839582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 w="med" len="med"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196462" y="273914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ゆっくりと沈んでいく</a:t>
            </a:r>
            <a:endParaRPr kumimoji="1" lang="ja-JP" altLang="en-US" b="1" dirty="0"/>
          </a:p>
        </p:txBody>
      </p:sp>
      <p:sp>
        <p:nvSpPr>
          <p:cNvPr id="33" name="Freeform 32"/>
          <p:cNvSpPr/>
          <p:nvPr/>
        </p:nvSpPr>
        <p:spPr>
          <a:xfrm>
            <a:off x="6438158" y="4089400"/>
            <a:ext cx="1639042" cy="1739900"/>
          </a:xfrm>
          <a:custGeom>
            <a:avLst/>
            <a:gdLst>
              <a:gd name="connsiteX0" fmla="*/ 13442 w 1639042"/>
              <a:gd name="connsiteY0" fmla="*/ 0 h 1739900"/>
              <a:gd name="connsiteX1" fmla="*/ 13442 w 1639042"/>
              <a:gd name="connsiteY1" fmla="*/ 228600 h 1739900"/>
              <a:gd name="connsiteX2" fmla="*/ 153142 w 1639042"/>
              <a:gd name="connsiteY2" fmla="*/ 914400 h 1739900"/>
              <a:gd name="connsiteX3" fmla="*/ 1245342 w 1639042"/>
              <a:gd name="connsiteY3" fmla="*/ 1270000 h 1739900"/>
              <a:gd name="connsiteX4" fmla="*/ 1639042 w 1639042"/>
              <a:gd name="connsiteY4" fmla="*/ 173990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42" h="1739900">
                <a:moveTo>
                  <a:pt x="13442" y="0"/>
                </a:moveTo>
                <a:cubicBezTo>
                  <a:pt x="1800" y="38100"/>
                  <a:pt x="-9841" y="76200"/>
                  <a:pt x="13442" y="228600"/>
                </a:cubicBezTo>
                <a:cubicBezTo>
                  <a:pt x="36725" y="381000"/>
                  <a:pt x="-52175" y="740833"/>
                  <a:pt x="153142" y="914400"/>
                </a:cubicBezTo>
                <a:cubicBezTo>
                  <a:pt x="358459" y="1087967"/>
                  <a:pt x="997692" y="1132417"/>
                  <a:pt x="1245342" y="1270000"/>
                </a:cubicBezTo>
                <a:cubicBezTo>
                  <a:pt x="1492992" y="1407583"/>
                  <a:pt x="1566017" y="1573741"/>
                  <a:pt x="1639042" y="1739900"/>
                </a:cubicBezTo>
              </a:path>
            </a:pathLst>
          </a:custGeom>
          <a:noFill/>
          <a:ln w="57150">
            <a:solidFill>
              <a:srgbClr val="FFFF00"/>
            </a:solidFill>
            <a:headEnd type="none" w="med" len="med"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443349" y="5437402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着底</a:t>
            </a:r>
            <a:endParaRPr kumimoji="1" lang="ja-JP" alt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276031" y="4542678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数百年後、自然の作用により移動</a:t>
            </a:r>
            <a:endParaRPr kumimoji="1" lang="ja-JP" altLang="en-US" b="1" dirty="0"/>
          </a:p>
        </p:txBody>
      </p:sp>
      <p:sp>
        <p:nvSpPr>
          <p:cNvPr id="2" name="Down Arrow 1"/>
          <p:cNvSpPr/>
          <p:nvPr/>
        </p:nvSpPr>
        <p:spPr>
          <a:xfrm>
            <a:off x="5702300" y="-711200"/>
            <a:ext cx="45719" cy="11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Oval 2"/>
          <p:cNvSpPr/>
          <p:nvPr/>
        </p:nvSpPr>
        <p:spPr>
          <a:xfrm>
            <a:off x="469900" y="5843230"/>
            <a:ext cx="165100" cy="1086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Oval 31"/>
          <p:cNvSpPr/>
          <p:nvPr/>
        </p:nvSpPr>
        <p:spPr>
          <a:xfrm>
            <a:off x="1104900" y="5980774"/>
            <a:ext cx="165100" cy="1086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Oval 35"/>
          <p:cNvSpPr/>
          <p:nvPr/>
        </p:nvSpPr>
        <p:spPr>
          <a:xfrm>
            <a:off x="402769" y="6309746"/>
            <a:ext cx="165100" cy="1086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3"/>
          <p:cNvSpPr/>
          <p:nvPr/>
        </p:nvSpPr>
        <p:spPr>
          <a:xfrm rot="1939055">
            <a:off x="2237875" y="5734107"/>
            <a:ext cx="127000" cy="152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 rot="19326444">
            <a:off x="3082425" y="6155369"/>
            <a:ext cx="127000" cy="152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 rot="2124259">
            <a:off x="5066490" y="5852583"/>
            <a:ext cx="45719" cy="6219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37"/>
          <p:cNvSpPr/>
          <p:nvPr/>
        </p:nvSpPr>
        <p:spPr>
          <a:xfrm rot="5153861" flipH="1">
            <a:off x="8101581" y="6005466"/>
            <a:ext cx="45719" cy="6219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 rot="3679214" flipH="1" flipV="1">
            <a:off x="7642238" y="6322363"/>
            <a:ext cx="19247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39"/>
          <p:cNvSpPr/>
          <p:nvPr/>
        </p:nvSpPr>
        <p:spPr>
          <a:xfrm rot="7196929" flipH="1" flipV="1">
            <a:off x="8129053" y="6312968"/>
            <a:ext cx="28457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40"/>
          <p:cNvSpPr/>
          <p:nvPr/>
        </p:nvSpPr>
        <p:spPr>
          <a:xfrm rot="3372122" flipH="1" flipV="1">
            <a:off x="8276690" y="6468243"/>
            <a:ext cx="28457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Rectangle 41"/>
          <p:cNvSpPr/>
          <p:nvPr/>
        </p:nvSpPr>
        <p:spPr>
          <a:xfrm rot="3372122" flipH="1" flipV="1">
            <a:off x="8542595" y="6177168"/>
            <a:ext cx="45719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/>
        </p:nvSpPr>
        <p:spPr>
          <a:xfrm rot="1236506" flipH="1">
            <a:off x="9263132" y="6241660"/>
            <a:ext cx="36487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Down Arrow 5"/>
          <p:cNvSpPr/>
          <p:nvPr/>
        </p:nvSpPr>
        <p:spPr>
          <a:xfrm>
            <a:off x="622300" y="4671480"/>
            <a:ext cx="292100" cy="765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-68679" y="42152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事故現場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0404" y="435687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捨てた積</a:t>
            </a:r>
            <a:r>
              <a:rPr lang="ja-JP" altLang="en-US" b="1" dirty="0">
                <a:solidFill>
                  <a:srgbClr val="FF0000"/>
                </a:solidFill>
              </a:rPr>
              <a:t>み</a:t>
            </a:r>
            <a:r>
              <a:rPr lang="ja-JP" altLang="en-US" b="1" dirty="0" smtClean="0">
                <a:solidFill>
                  <a:srgbClr val="FF0000"/>
                </a:solidFill>
              </a:rPr>
              <a:t>荷など？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800" y="4876800"/>
            <a:ext cx="2159000" cy="774700"/>
          </a:xfrm>
          <a:custGeom>
            <a:avLst/>
            <a:gdLst>
              <a:gd name="connsiteX0" fmla="*/ 0 w 2159000"/>
              <a:gd name="connsiteY0" fmla="*/ 749300 h 774700"/>
              <a:gd name="connsiteX1" fmla="*/ 0 w 2159000"/>
              <a:gd name="connsiteY1" fmla="*/ 0 h 774700"/>
              <a:gd name="connsiteX2" fmla="*/ 2159000 w 2159000"/>
              <a:gd name="connsiteY2" fmla="*/ 0 h 774700"/>
              <a:gd name="connsiteX3" fmla="*/ 2159000 w 21590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774700">
                <a:moveTo>
                  <a:pt x="0" y="749300"/>
                </a:moveTo>
                <a:lnTo>
                  <a:pt x="0" y="0"/>
                </a:lnTo>
                <a:lnTo>
                  <a:pt x="2159000" y="0"/>
                </a:lnTo>
                <a:lnTo>
                  <a:pt x="2159000" y="7747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Freeform 44"/>
          <p:cNvSpPr/>
          <p:nvPr/>
        </p:nvSpPr>
        <p:spPr>
          <a:xfrm>
            <a:off x="4805903" y="4875480"/>
            <a:ext cx="1472383" cy="774700"/>
          </a:xfrm>
          <a:custGeom>
            <a:avLst/>
            <a:gdLst>
              <a:gd name="connsiteX0" fmla="*/ 0 w 2159000"/>
              <a:gd name="connsiteY0" fmla="*/ 749300 h 774700"/>
              <a:gd name="connsiteX1" fmla="*/ 0 w 2159000"/>
              <a:gd name="connsiteY1" fmla="*/ 0 h 774700"/>
              <a:gd name="connsiteX2" fmla="*/ 2159000 w 2159000"/>
              <a:gd name="connsiteY2" fmla="*/ 0 h 774700"/>
              <a:gd name="connsiteX3" fmla="*/ 2159000 w 21590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774700">
                <a:moveTo>
                  <a:pt x="0" y="749300"/>
                </a:moveTo>
                <a:lnTo>
                  <a:pt x="0" y="0"/>
                </a:lnTo>
                <a:lnTo>
                  <a:pt x="2159000" y="0"/>
                </a:lnTo>
                <a:lnTo>
                  <a:pt x="2159000" y="7747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283830" y="4168613"/>
            <a:ext cx="199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崩れてい</a:t>
            </a:r>
            <a:r>
              <a:rPr lang="ja-JP" altLang="en-US" b="1" dirty="0" smtClean="0">
                <a:solidFill>
                  <a:srgbClr val="FF0000"/>
                </a:solidFill>
              </a:rPr>
              <a:t>く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船体の一部など？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3740" y="3949844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最初の着底地点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特</a:t>
            </a:r>
            <a:r>
              <a:rPr lang="ja-JP" altLang="en-US" b="1" dirty="0" smtClean="0">
                <a:solidFill>
                  <a:srgbClr val="FF0000"/>
                </a:solidFill>
              </a:rPr>
              <a:t>に重いもの？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9624374" y="3759200"/>
            <a:ext cx="205426" cy="1952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450327" y="3188748"/>
            <a:ext cx="30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移動の際にもやはり崩れる</a:t>
            </a:r>
            <a:r>
              <a:rPr lang="ja-JP" altLang="en-US" b="1" dirty="0" smtClean="0">
                <a:solidFill>
                  <a:srgbClr val="FF0000"/>
                </a:solidFill>
              </a:rPr>
              <a:t>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sasaki-r@kyuhaku.jp</dc:creator>
  <cp:lastModifiedBy>sasaki-r@kyuhaku.jp</cp:lastModifiedBy>
  <cp:revision>8</cp:revision>
  <dcterms:created xsi:type="dcterms:W3CDTF">2021-06-07T13:52:14Z</dcterms:created>
  <dcterms:modified xsi:type="dcterms:W3CDTF">2021-06-07T23:09:19Z</dcterms:modified>
</cp:coreProperties>
</file>